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 SarabunPSK" panose="020B0500040200020003" pitchFamily="34" charset="-34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7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19A5F5-2A26-4AA6-8F03-57034B76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18285714" cy="10325100"/>
          </a:xfrm>
          <a:prstGeom prst="rect">
            <a:avLst/>
          </a:prstGeom>
        </p:spPr>
      </p:pic>
      <p:sp>
        <p:nvSpPr>
          <p:cNvPr id="57" name="TextBox 57"/>
          <p:cNvSpPr txBox="1"/>
          <p:nvPr/>
        </p:nvSpPr>
        <p:spPr>
          <a:xfrm>
            <a:off x="9256212" y="441383"/>
            <a:ext cx="7736387" cy="1013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3600" b="1" dirty="0" err="1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ชื่อผลงานภาษาไทย</a:t>
            </a:r>
            <a:br>
              <a:rPr lang="en-US" sz="36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rgbClr val="050A3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520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TH SarabunPSK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แนวนอน (Presentation (16:9)</dc:title>
  <dc:creator>Computer</dc:creator>
  <cp:lastModifiedBy>user</cp:lastModifiedBy>
  <cp:revision>11</cp:revision>
  <dcterms:created xsi:type="dcterms:W3CDTF">2006-08-16T00:00:00Z</dcterms:created>
  <dcterms:modified xsi:type="dcterms:W3CDTF">2023-02-08T06:36:58Z</dcterms:modified>
  <dc:identifier>DAFOKawkEaQ</dc:identifier>
</cp:coreProperties>
</file>