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TH SarabunPSK" panose="020B0500040200020003" pitchFamily="34" charset="-34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37" autoAdjust="0"/>
  </p:normalViewPr>
  <p:slideViewPr>
    <p:cSldViewPr>
      <p:cViewPr varScale="1">
        <p:scale>
          <a:sx n="69" d="100"/>
          <a:sy n="69" d="100"/>
        </p:scale>
        <p:origin x="11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19A5F5-2A26-4AA6-8F03-57034B76B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18285714" cy="103251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87507" y="2501827"/>
            <a:ext cx="3713494" cy="3844048"/>
          </a:xfrm>
          <a:prstGeom prst="rect">
            <a:avLst/>
          </a:prstGeom>
        </p:spPr>
        <p:txBody>
          <a:bodyPr lIns="12961" tIns="12961" rIns="12961" bIns="12961" rtlCol="0" anchor="ctr"/>
          <a:lstStyle/>
          <a:p>
            <a:pPr algn="ctr">
              <a:lnSpc>
                <a:spcPts val="1206"/>
              </a:lnSpc>
            </a:pPr>
            <a:endParaRPr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9568008" y="2430147"/>
            <a:ext cx="4314318" cy="4516545"/>
          </a:xfrm>
          <a:prstGeom prst="rect">
            <a:avLst/>
          </a:prstGeom>
        </p:spPr>
        <p:txBody>
          <a:bodyPr lIns="13706" tIns="13706" rIns="13706" bIns="13706" rtlCol="0" anchor="ctr"/>
          <a:lstStyle/>
          <a:p>
            <a:pPr algn="ctr">
              <a:lnSpc>
                <a:spcPts val="2100"/>
              </a:lnSpc>
            </a:pPr>
            <a:endParaRPr lang="en-US" sz="1500" dirty="0">
              <a:solidFill>
                <a:srgbClr val="050A30"/>
              </a:solidFill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9256212" y="441383"/>
            <a:ext cx="7736387" cy="1013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8"/>
              </a:lnSpc>
            </a:pPr>
            <a:r>
              <a:rPr lang="en-US" sz="3600" b="1" dirty="0" err="1">
                <a:solidFill>
                  <a:srgbClr val="050A3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ชื่อผลงานภาษาไทย</a:t>
            </a:r>
            <a:br>
              <a:rPr lang="en-US" sz="3600" b="1" dirty="0">
                <a:solidFill>
                  <a:srgbClr val="050A3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b="1" dirty="0">
                <a:solidFill>
                  <a:srgbClr val="050A3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Title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4446536" y="2247900"/>
            <a:ext cx="3724205" cy="1095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spc="160" dirty="0" err="1">
                <a:solidFill>
                  <a:srgbClr val="050A3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ชื่อผู้เขียน</a:t>
            </a:r>
            <a:endParaRPr lang="en-US" sz="2800" b="1" spc="160" dirty="0">
              <a:solidFill>
                <a:srgbClr val="050A3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ts val="2800"/>
              </a:lnSpc>
            </a:pPr>
            <a:r>
              <a:rPr lang="en-US" sz="2800" b="1" spc="160" dirty="0" err="1">
                <a:solidFill>
                  <a:srgbClr val="050A3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ชื่อหน่วยงาน</a:t>
            </a:r>
            <a:r>
              <a:rPr lang="en-US" sz="2800" b="1" spc="160" dirty="0">
                <a:solidFill>
                  <a:srgbClr val="050A3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spc="160" dirty="0" err="1">
                <a:solidFill>
                  <a:srgbClr val="050A3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สถาบันที่สังกัด</a:t>
            </a:r>
            <a:endParaRPr lang="en-US" sz="2800" b="1" spc="160" dirty="0">
              <a:solidFill>
                <a:srgbClr val="050A3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ts val="2800"/>
              </a:lnSpc>
            </a:pPr>
            <a:r>
              <a:rPr lang="en-US" sz="2800" b="1" spc="160" dirty="0">
                <a:solidFill>
                  <a:srgbClr val="050A3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E-MAIL</a:t>
            </a: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5B9BA849-3929-4B50-8CE6-BEB8A1895B0E}"/>
              </a:ext>
            </a:extLst>
          </p:cNvPr>
          <p:cNvSpPr txBox="1"/>
          <p:nvPr/>
        </p:nvSpPr>
        <p:spPr>
          <a:xfrm>
            <a:off x="5542719" y="4041729"/>
            <a:ext cx="3713494" cy="3887574"/>
          </a:xfrm>
          <a:prstGeom prst="rect">
            <a:avLst/>
          </a:prstGeom>
        </p:spPr>
        <p:txBody>
          <a:bodyPr lIns="12961" tIns="12961" rIns="12961" bIns="12961" rtlCol="0" anchor="ctr"/>
          <a:lstStyle/>
          <a:p>
            <a:pPr algn="ctr">
              <a:lnSpc>
                <a:spcPts val="2100"/>
              </a:lnSpc>
            </a:pPr>
            <a:endParaRPr lang="en-US" sz="1500" dirty="0">
              <a:solidFill>
                <a:srgbClr val="050A30"/>
              </a:solidFill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F8E370-5B94-4B1C-9D61-26EBC3C94B83}"/>
              </a:ext>
            </a:extLst>
          </p:cNvPr>
          <p:cNvGrpSpPr/>
          <p:nvPr/>
        </p:nvGrpSpPr>
        <p:grpSpPr>
          <a:xfrm>
            <a:off x="228600" y="2017214"/>
            <a:ext cx="4466285" cy="3916942"/>
            <a:chOff x="280813" y="2017214"/>
            <a:chExt cx="4308302" cy="3916942"/>
          </a:xfrm>
        </p:grpSpPr>
        <p:sp>
          <p:nvSpPr>
            <p:cNvPr id="2" name="Rectangle: Top Corners Rounded 1">
              <a:extLst>
                <a:ext uri="{FF2B5EF4-FFF2-40B4-BE49-F238E27FC236}">
                  <a16:creationId xmlns:a16="http://schemas.microsoft.com/office/drawing/2014/main" id="{11EA9A4E-5AF8-4A64-A4BF-C8B3255D1407}"/>
                </a:ext>
              </a:extLst>
            </p:cNvPr>
            <p:cNvSpPr/>
            <p:nvPr/>
          </p:nvSpPr>
          <p:spPr>
            <a:xfrm>
              <a:off x="281489" y="2046595"/>
              <a:ext cx="4307626" cy="3887561"/>
            </a:xfrm>
            <a:prstGeom prst="round2SameRect">
              <a:avLst>
                <a:gd name="adj1" fmla="val 5447"/>
                <a:gd name="adj2" fmla="val 347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Top Corners Rounded 58">
              <a:extLst>
                <a:ext uri="{FF2B5EF4-FFF2-40B4-BE49-F238E27FC236}">
                  <a16:creationId xmlns:a16="http://schemas.microsoft.com/office/drawing/2014/main" id="{7CFAEE58-2FDC-4DBC-90AB-899965B66A5E}"/>
                </a:ext>
              </a:extLst>
            </p:cNvPr>
            <p:cNvSpPr/>
            <p:nvPr/>
          </p:nvSpPr>
          <p:spPr>
            <a:xfrm>
              <a:off x="280813" y="2017214"/>
              <a:ext cx="4307626" cy="658505"/>
            </a:xfrm>
            <a:prstGeom prst="round2SameRect">
              <a:avLst>
                <a:gd name="adj1" fmla="val 31083"/>
                <a:gd name="adj2" fmla="val 0"/>
              </a:avLst>
            </a:prstGeom>
            <a:solidFill>
              <a:srgbClr val="5CB6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50A3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บทนำ</a:t>
              </a:r>
              <a:endParaRPr lang="en-US" sz="2800" b="1" dirty="0">
                <a:solidFill>
                  <a:srgbClr val="050A3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D6C7B0-37C7-4032-A66F-B10CCBD92F19}"/>
              </a:ext>
            </a:extLst>
          </p:cNvPr>
          <p:cNvGrpSpPr/>
          <p:nvPr/>
        </p:nvGrpSpPr>
        <p:grpSpPr>
          <a:xfrm>
            <a:off x="4906771" y="2017214"/>
            <a:ext cx="4571599" cy="3916942"/>
            <a:chOff x="648348" y="2254863"/>
            <a:chExt cx="4308302" cy="3916942"/>
          </a:xfrm>
        </p:grpSpPr>
        <p:sp>
          <p:nvSpPr>
            <p:cNvPr id="66" name="Rectangle: Top Corners Rounded 65">
              <a:extLst>
                <a:ext uri="{FF2B5EF4-FFF2-40B4-BE49-F238E27FC236}">
                  <a16:creationId xmlns:a16="http://schemas.microsoft.com/office/drawing/2014/main" id="{90A169C9-BE90-4439-A100-B9296B206686}"/>
                </a:ext>
              </a:extLst>
            </p:cNvPr>
            <p:cNvSpPr/>
            <p:nvPr/>
          </p:nvSpPr>
          <p:spPr>
            <a:xfrm>
              <a:off x="649024" y="2284244"/>
              <a:ext cx="4307626" cy="3887561"/>
            </a:xfrm>
            <a:prstGeom prst="round2SameRect">
              <a:avLst>
                <a:gd name="adj1" fmla="val 5447"/>
                <a:gd name="adj2" fmla="val 347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Top Corners Rounded 73">
              <a:extLst>
                <a:ext uri="{FF2B5EF4-FFF2-40B4-BE49-F238E27FC236}">
                  <a16:creationId xmlns:a16="http://schemas.microsoft.com/office/drawing/2014/main" id="{2294EDE6-D4D8-4F50-985F-FE66F6E8CE60}"/>
                </a:ext>
              </a:extLst>
            </p:cNvPr>
            <p:cNvSpPr/>
            <p:nvPr/>
          </p:nvSpPr>
          <p:spPr>
            <a:xfrm>
              <a:off x="648348" y="2254863"/>
              <a:ext cx="4307626" cy="658505"/>
            </a:xfrm>
            <a:prstGeom prst="round2SameRect">
              <a:avLst>
                <a:gd name="adj1" fmla="val 31083"/>
                <a:gd name="adj2" fmla="val 0"/>
              </a:avLst>
            </a:prstGeom>
            <a:solidFill>
              <a:srgbClr val="5CB6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50A3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วิธีดำเนินการวิจัย</a:t>
              </a:r>
              <a:endParaRPr lang="en-US" sz="2800" b="1" dirty="0">
                <a:solidFill>
                  <a:srgbClr val="050A3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B2DA78-8FB4-4FF6-9020-2CE7D3A324F2}"/>
              </a:ext>
            </a:extLst>
          </p:cNvPr>
          <p:cNvGrpSpPr/>
          <p:nvPr/>
        </p:nvGrpSpPr>
        <p:grpSpPr>
          <a:xfrm>
            <a:off x="9670982" y="2021515"/>
            <a:ext cx="4570882" cy="3916942"/>
            <a:chOff x="648348" y="2254863"/>
            <a:chExt cx="4308302" cy="3916942"/>
          </a:xfrm>
        </p:grpSpPr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0E4EBACB-2E3C-4F0C-9F60-4056A724C368}"/>
                </a:ext>
              </a:extLst>
            </p:cNvPr>
            <p:cNvSpPr/>
            <p:nvPr/>
          </p:nvSpPr>
          <p:spPr>
            <a:xfrm>
              <a:off x="649024" y="2284244"/>
              <a:ext cx="4307626" cy="3887561"/>
            </a:xfrm>
            <a:prstGeom prst="round2SameRect">
              <a:avLst>
                <a:gd name="adj1" fmla="val 5447"/>
                <a:gd name="adj2" fmla="val 347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: Top Corners Rounded 78">
              <a:extLst>
                <a:ext uri="{FF2B5EF4-FFF2-40B4-BE49-F238E27FC236}">
                  <a16:creationId xmlns:a16="http://schemas.microsoft.com/office/drawing/2014/main" id="{CD914231-3FB8-4831-80FA-176367F73DB1}"/>
                </a:ext>
              </a:extLst>
            </p:cNvPr>
            <p:cNvSpPr/>
            <p:nvPr/>
          </p:nvSpPr>
          <p:spPr>
            <a:xfrm>
              <a:off x="648348" y="2254863"/>
              <a:ext cx="4307626" cy="658505"/>
            </a:xfrm>
            <a:prstGeom prst="round2SameRect">
              <a:avLst>
                <a:gd name="adj1" fmla="val 31083"/>
                <a:gd name="adj2" fmla="val 0"/>
              </a:avLst>
            </a:prstGeom>
            <a:solidFill>
              <a:srgbClr val="5CB6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50A3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สรุปและอภิปรายผล</a:t>
              </a:r>
              <a:endParaRPr lang="en-US" sz="2800" b="1" dirty="0">
                <a:solidFill>
                  <a:srgbClr val="050A3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AC6E8D0-7E58-48F7-B7E7-410146A63933}"/>
              </a:ext>
            </a:extLst>
          </p:cNvPr>
          <p:cNvGrpSpPr/>
          <p:nvPr/>
        </p:nvGrpSpPr>
        <p:grpSpPr>
          <a:xfrm>
            <a:off x="228600" y="6158191"/>
            <a:ext cx="4465609" cy="3916942"/>
            <a:chOff x="648348" y="2254863"/>
            <a:chExt cx="4308302" cy="3916942"/>
          </a:xfrm>
        </p:grpSpPr>
        <p:sp>
          <p:nvSpPr>
            <p:cNvPr id="81" name="Rectangle: Top Corners Rounded 80">
              <a:extLst>
                <a:ext uri="{FF2B5EF4-FFF2-40B4-BE49-F238E27FC236}">
                  <a16:creationId xmlns:a16="http://schemas.microsoft.com/office/drawing/2014/main" id="{2A2A7368-5213-4E44-83BE-06A54EA558DC}"/>
                </a:ext>
              </a:extLst>
            </p:cNvPr>
            <p:cNvSpPr/>
            <p:nvPr/>
          </p:nvSpPr>
          <p:spPr>
            <a:xfrm>
              <a:off x="649024" y="2284244"/>
              <a:ext cx="4307626" cy="3887561"/>
            </a:xfrm>
            <a:prstGeom prst="round2SameRect">
              <a:avLst>
                <a:gd name="adj1" fmla="val 5447"/>
                <a:gd name="adj2" fmla="val 347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Top Corners Rounded 81">
              <a:extLst>
                <a:ext uri="{FF2B5EF4-FFF2-40B4-BE49-F238E27FC236}">
                  <a16:creationId xmlns:a16="http://schemas.microsoft.com/office/drawing/2014/main" id="{9AF35E87-0C41-4C17-BB69-3664D59FB458}"/>
                </a:ext>
              </a:extLst>
            </p:cNvPr>
            <p:cNvSpPr/>
            <p:nvPr/>
          </p:nvSpPr>
          <p:spPr>
            <a:xfrm>
              <a:off x="648348" y="2254863"/>
              <a:ext cx="4307626" cy="658505"/>
            </a:xfrm>
            <a:prstGeom prst="round2SameRect">
              <a:avLst>
                <a:gd name="adj1" fmla="val 31083"/>
                <a:gd name="adj2" fmla="val 0"/>
              </a:avLst>
            </a:prstGeom>
            <a:solidFill>
              <a:srgbClr val="5CB6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50A3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วัตถุประสงค์</a:t>
              </a:r>
              <a:endParaRPr lang="en-US" sz="2800" b="1" dirty="0">
                <a:solidFill>
                  <a:srgbClr val="050A3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FD0E1E6-9DE1-4C50-9248-0559EE82BDCE}"/>
              </a:ext>
            </a:extLst>
          </p:cNvPr>
          <p:cNvGrpSpPr/>
          <p:nvPr/>
        </p:nvGrpSpPr>
        <p:grpSpPr>
          <a:xfrm>
            <a:off x="4906771" y="6172881"/>
            <a:ext cx="9334416" cy="3916942"/>
            <a:chOff x="648348" y="2254863"/>
            <a:chExt cx="9069982" cy="3916942"/>
          </a:xfrm>
        </p:grpSpPr>
        <p:sp>
          <p:nvSpPr>
            <p:cNvPr id="87" name="Rectangle: Top Corners Rounded 86">
              <a:extLst>
                <a:ext uri="{FF2B5EF4-FFF2-40B4-BE49-F238E27FC236}">
                  <a16:creationId xmlns:a16="http://schemas.microsoft.com/office/drawing/2014/main" id="{EDD64EBE-2598-498F-9457-1BBC476A5274}"/>
                </a:ext>
              </a:extLst>
            </p:cNvPr>
            <p:cNvSpPr/>
            <p:nvPr/>
          </p:nvSpPr>
          <p:spPr>
            <a:xfrm>
              <a:off x="649023" y="2284244"/>
              <a:ext cx="9069307" cy="3887561"/>
            </a:xfrm>
            <a:prstGeom prst="round2SameRect">
              <a:avLst>
                <a:gd name="adj1" fmla="val 5447"/>
                <a:gd name="adj2" fmla="val 347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: Top Corners Rounded 87">
              <a:extLst>
                <a:ext uri="{FF2B5EF4-FFF2-40B4-BE49-F238E27FC236}">
                  <a16:creationId xmlns:a16="http://schemas.microsoft.com/office/drawing/2014/main" id="{1BF7D06C-EEB5-41CD-B334-28B6E9440E2D}"/>
                </a:ext>
              </a:extLst>
            </p:cNvPr>
            <p:cNvSpPr/>
            <p:nvPr/>
          </p:nvSpPr>
          <p:spPr>
            <a:xfrm>
              <a:off x="648348" y="2254863"/>
              <a:ext cx="9069306" cy="658505"/>
            </a:xfrm>
            <a:prstGeom prst="round2SameRect">
              <a:avLst>
                <a:gd name="adj1" fmla="val 31083"/>
                <a:gd name="adj2" fmla="val 0"/>
              </a:avLst>
            </a:prstGeom>
            <a:solidFill>
              <a:srgbClr val="5CB6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50A3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ผลการวิจัย</a:t>
              </a:r>
              <a:endParaRPr lang="en-US" sz="2800" b="1" dirty="0">
                <a:solidFill>
                  <a:srgbClr val="050A3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5756C93-ACD5-43BC-8325-0E6828A60215}"/>
              </a:ext>
            </a:extLst>
          </p:cNvPr>
          <p:cNvGrpSpPr/>
          <p:nvPr/>
        </p:nvGrpSpPr>
        <p:grpSpPr>
          <a:xfrm>
            <a:off x="14446536" y="3724771"/>
            <a:ext cx="3725374" cy="2209385"/>
            <a:chOff x="648348" y="2254863"/>
            <a:chExt cx="4308302" cy="2209385"/>
          </a:xfrm>
        </p:grpSpPr>
        <p:sp>
          <p:nvSpPr>
            <p:cNvPr id="90" name="Rectangle: Top Corners Rounded 89">
              <a:extLst>
                <a:ext uri="{FF2B5EF4-FFF2-40B4-BE49-F238E27FC236}">
                  <a16:creationId xmlns:a16="http://schemas.microsoft.com/office/drawing/2014/main" id="{4C2F826B-8C19-48C5-BCA9-755C4FEAFECA}"/>
                </a:ext>
              </a:extLst>
            </p:cNvPr>
            <p:cNvSpPr/>
            <p:nvPr/>
          </p:nvSpPr>
          <p:spPr>
            <a:xfrm>
              <a:off x="649024" y="2284245"/>
              <a:ext cx="4307626" cy="2180003"/>
            </a:xfrm>
            <a:prstGeom prst="round2SameRect">
              <a:avLst>
                <a:gd name="adj1" fmla="val 9203"/>
                <a:gd name="adj2" fmla="val 347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2526A9DB-D52B-4B0E-ABBF-628B455DB28B}"/>
                </a:ext>
              </a:extLst>
            </p:cNvPr>
            <p:cNvSpPr/>
            <p:nvPr/>
          </p:nvSpPr>
          <p:spPr>
            <a:xfrm>
              <a:off x="648348" y="2254863"/>
              <a:ext cx="4307626" cy="658505"/>
            </a:xfrm>
            <a:prstGeom prst="round2SameRect">
              <a:avLst>
                <a:gd name="adj1" fmla="val 31083"/>
                <a:gd name="adj2" fmla="val 0"/>
              </a:avLst>
            </a:prstGeom>
            <a:solidFill>
              <a:srgbClr val="5CB6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50A3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ข้อเสนอแนะ</a:t>
              </a:r>
              <a:endParaRPr lang="en-US" sz="2800" b="1" dirty="0">
                <a:solidFill>
                  <a:srgbClr val="050A3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1C9E331-F1EF-4FB8-9AB3-41800C13795E}"/>
              </a:ext>
            </a:extLst>
          </p:cNvPr>
          <p:cNvGrpSpPr/>
          <p:nvPr/>
        </p:nvGrpSpPr>
        <p:grpSpPr>
          <a:xfrm>
            <a:off x="14446536" y="6202262"/>
            <a:ext cx="3724789" cy="1805251"/>
            <a:chOff x="648348" y="2254863"/>
            <a:chExt cx="4308302" cy="2209385"/>
          </a:xfrm>
        </p:grpSpPr>
        <p:sp>
          <p:nvSpPr>
            <p:cNvPr id="99" name="Rectangle: Top Corners Rounded 98">
              <a:extLst>
                <a:ext uri="{FF2B5EF4-FFF2-40B4-BE49-F238E27FC236}">
                  <a16:creationId xmlns:a16="http://schemas.microsoft.com/office/drawing/2014/main" id="{AB35B35C-5EB4-444E-9FCF-921A040B42F3}"/>
                </a:ext>
              </a:extLst>
            </p:cNvPr>
            <p:cNvSpPr/>
            <p:nvPr/>
          </p:nvSpPr>
          <p:spPr>
            <a:xfrm>
              <a:off x="649024" y="2284245"/>
              <a:ext cx="4307626" cy="2180003"/>
            </a:xfrm>
            <a:prstGeom prst="round2SameRect">
              <a:avLst>
                <a:gd name="adj1" fmla="val 9203"/>
                <a:gd name="adj2" fmla="val 347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: Top Corners Rounded 99">
              <a:extLst>
                <a:ext uri="{FF2B5EF4-FFF2-40B4-BE49-F238E27FC236}">
                  <a16:creationId xmlns:a16="http://schemas.microsoft.com/office/drawing/2014/main" id="{55D25239-E271-4825-B879-B4E0F8714DC3}"/>
                </a:ext>
              </a:extLst>
            </p:cNvPr>
            <p:cNvSpPr/>
            <p:nvPr/>
          </p:nvSpPr>
          <p:spPr>
            <a:xfrm>
              <a:off x="648348" y="2254863"/>
              <a:ext cx="4307626" cy="658505"/>
            </a:xfrm>
            <a:prstGeom prst="round2SameRect">
              <a:avLst>
                <a:gd name="adj1" fmla="val 31083"/>
                <a:gd name="adj2" fmla="val 0"/>
              </a:avLst>
            </a:prstGeom>
            <a:solidFill>
              <a:srgbClr val="5CB6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50A3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รายการอ้างอิง</a:t>
              </a:r>
              <a:endParaRPr lang="en-US" sz="2800" b="1" dirty="0">
                <a:solidFill>
                  <a:srgbClr val="050A3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52AD961-76FF-4CB5-B8E1-8B04D4E4E54F}"/>
              </a:ext>
            </a:extLst>
          </p:cNvPr>
          <p:cNvGrpSpPr/>
          <p:nvPr/>
        </p:nvGrpSpPr>
        <p:grpSpPr>
          <a:xfrm>
            <a:off x="14446536" y="8260242"/>
            <a:ext cx="3724789" cy="1829581"/>
            <a:chOff x="648348" y="2254863"/>
            <a:chExt cx="4308302" cy="2209385"/>
          </a:xfrm>
        </p:grpSpPr>
        <p:sp>
          <p:nvSpPr>
            <p:cNvPr id="105" name="Rectangle: Top Corners Rounded 104">
              <a:extLst>
                <a:ext uri="{FF2B5EF4-FFF2-40B4-BE49-F238E27FC236}">
                  <a16:creationId xmlns:a16="http://schemas.microsoft.com/office/drawing/2014/main" id="{0369F1E2-DC97-440E-9B92-ADF74A9E07C4}"/>
                </a:ext>
              </a:extLst>
            </p:cNvPr>
            <p:cNvSpPr/>
            <p:nvPr/>
          </p:nvSpPr>
          <p:spPr>
            <a:xfrm>
              <a:off x="649024" y="2284245"/>
              <a:ext cx="4307626" cy="2180003"/>
            </a:xfrm>
            <a:prstGeom prst="round2SameRect">
              <a:avLst>
                <a:gd name="adj1" fmla="val 9203"/>
                <a:gd name="adj2" fmla="val 347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: Top Corners Rounded 105">
              <a:extLst>
                <a:ext uri="{FF2B5EF4-FFF2-40B4-BE49-F238E27FC236}">
                  <a16:creationId xmlns:a16="http://schemas.microsoft.com/office/drawing/2014/main" id="{986C6B10-9389-4EFF-AF7D-139BAC09B03C}"/>
                </a:ext>
              </a:extLst>
            </p:cNvPr>
            <p:cNvSpPr/>
            <p:nvPr/>
          </p:nvSpPr>
          <p:spPr>
            <a:xfrm>
              <a:off x="648348" y="2254863"/>
              <a:ext cx="4307626" cy="658505"/>
            </a:xfrm>
            <a:prstGeom prst="round2SameRect">
              <a:avLst>
                <a:gd name="adj1" fmla="val 31083"/>
                <a:gd name="adj2" fmla="val 0"/>
              </a:avLst>
            </a:prstGeom>
            <a:solidFill>
              <a:srgbClr val="5CB6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50A3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กิตติกรรมประกาศ</a:t>
              </a:r>
              <a:endParaRPr lang="en-US" sz="2800" b="1" dirty="0">
                <a:solidFill>
                  <a:srgbClr val="050A3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00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27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TH SarabunPSK</vt:lpstr>
      <vt:lpstr>SUKHUMVITSET-TEXT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แนวนอน (Presentation (16:9)</dc:title>
  <dc:creator>Computer</dc:creator>
  <cp:lastModifiedBy>IT-Education</cp:lastModifiedBy>
  <cp:revision>10</cp:revision>
  <dcterms:created xsi:type="dcterms:W3CDTF">2006-08-16T00:00:00Z</dcterms:created>
  <dcterms:modified xsi:type="dcterms:W3CDTF">2022-11-18T04:04:04Z</dcterms:modified>
  <dc:identifier>DAFOKawkEaQ</dc:identifier>
</cp:coreProperties>
</file>